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3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74631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941363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868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0.174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1.463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kk-KZ" sz="1100" dirty="0" smtClean="0">
                <a:solidFill>
                  <a:srgbClr val="000000"/>
                </a:solidFill>
                <a:latin typeface="Times New Roman"/>
              </a:rPr>
              <a:t>бұлтты</a:t>
            </a:r>
            <a:r>
              <a:rPr lang="kk-KZ" sz="1100" dirty="0">
                <a:solidFill>
                  <a:srgbClr val="000000"/>
                </a:solidFill>
                <a:latin typeface="Times New Roman"/>
              </a:rPr>
              <a:t>,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оңтүстік-батыстан соғады</a:t>
            </a:r>
            <a:r>
              <a:rPr lang="kk-KZ" sz="1100" dirty="0">
                <a:solidFill>
                  <a:srgbClr val="000000"/>
                </a:solidFill>
                <a:latin typeface="Times New Roman"/>
              </a:rPr>
              <a:t>, </a:t>
            </a:r>
            <a:r>
              <a:rPr lang="kk-KZ" sz="1100" dirty="0" smtClean="0">
                <a:solidFill>
                  <a:srgbClr val="000000"/>
                </a:solidFill>
                <a:latin typeface="Times New Roman"/>
              </a:rPr>
              <a:t>күші </a:t>
            </a:r>
            <a:r>
              <a:rPr lang="kk-KZ" sz="1100" dirty="0">
                <a:solidFill>
                  <a:srgbClr val="000000"/>
                </a:solidFill>
                <a:latin typeface="Times New Roman"/>
              </a:rPr>
              <a:t>9-14 </a:t>
            </a:r>
            <a:r>
              <a:rPr lang="kk-KZ" sz="1100" dirty="0" smtClean="0">
                <a:solidFill>
                  <a:srgbClr val="000000"/>
                </a:solidFill>
                <a:latin typeface="Times New Roman"/>
              </a:rPr>
              <a:t>м/с. </a:t>
            </a:r>
            <a:r>
              <a:rPr lang="kk-KZ" sz="1100" dirty="0">
                <a:solidFill>
                  <a:srgbClr val="000000"/>
                </a:solidFill>
                <a:latin typeface="Times New Roman"/>
              </a:rPr>
              <a:t>Ауа температурасы түнде </a:t>
            </a:r>
            <a:r>
              <a:rPr lang="kk-KZ" sz="1100" dirty="0" smtClean="0">
                <a:solidFill>
                  <a:srgbClr val="000000"/>
                </a:solidFill>
                <a:latin typeface="Times New Roman"/>
              </a:rPr>
              <a:t>5-7, </a:t>
            </a:r>
            <a:r>
              <a:rPr lang="kk-KZ" sz="1100" dirty="0">
                <a:solidFill>
                  <a:srgbClr val="000000"/>
                </a:solidFill>
                <a:latin typeface="Times New Roman"/>
              </a:rPr>
              <a:t>күндіз </a:t>
            </a:r>
            <a:r>
              <a:rPr lang="kk-KZ" sz="1100" dirty="0" smtClean="0">
                <a:solidFill>
                  <a:srgbClr val="000000"/>
                </a:solidFill>
                <a:latin typeface="Times New Roman"/>
              </a:rPr>
              <a:t>18-20 градус </a:t>
            </a:r>
            <a:r>
              <a:rPr lang="kk-KZ" sz="1100" dirty="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a:solidFill>
                  <a:srgbClr val="000000"/>
                </a:solidFill>
                <a:latin typeface="Times New Roman"/>
              </a:rPr>
              <a:t>Б</a:t>
            </a:r>
            <a:r>
              <a:rPr lang="ru-RU" sz="1100" dirty="0" err="1" smtClean="0">
                <a:solidFill>
                  <a:srgbClr val="000000"/>
                </a:solidFill>
                <a:latin typeface="Times New Roman"/>
              </a:rPr>
              <a:t>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10-12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42274</TotalTime>
  <Words>562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7655</cp:revision>
  <cp:lastPrinted>2021-07-01T03:56:27Z</cp:lastPrinted>
  <dcterms:created xsi:type="dcterms:W3CDTF">2018-03-27T06:03:00Z</dcterms:created>
  <dcterms:modified xsi:type="dcterms:W3CDTF">2026-05-28T06:16:42Z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